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  <p:sldMasterId id="2147483689" r:id="rId2"/>
    <p:sldMasterId id="2147483648" r:id="rId3"/>
  </p:sldMasterIdLst>
  <p:notesMasterIdLst>
    <p:notesMasterId r:id="rId8"/>
  </p:notesMasterIdLst>
  <p:handoutMasterIdLst>
    <p:handoutMasterId r:id="rId9"/>
  </p:handoutMasterIdLst>
  <p:sldIdLst>
    <p:sldId id="285" r:id="rId4"/>
    <p:sldId id="274" r:id="rId5"/>
    <p:sldId id="270" r:id="rId6"/>
    <p:sldId id="284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TC Officina Sans Book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23" d="100"/>
          <a:sy n="123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fld id="{689BFAA4-E946-4B9C-88BC-2FE4ED64FE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07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Officina Sans Book" pitchFamily="110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fld id="{EA950B9E-C76E-4FBC-920E-9920BA87B8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2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Officina Sans Book" pitchFamily="110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ITC Officina Sans Book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fld id="{29167F1A-C1BC-46D2-942F-10611A8710BF}" type="slidenum">
              <a:rPr lang="de-DE" altLang="de-DE" sz="1200" smtClean="0"/>
              <a:pPr/>
              <a:t>2</a:t>
            </a:fld>
            <a:endParaRPr lang="de-DE" altLang="de-DE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"/>
          <p:cNvSpPr>
            <a:spLocks noChangeArrowheads="1"/>
          </p:cNvSpPr>
          <p:nvPr/>
        </p:nvSpPr>
        <p:spPr bwMode="auto">
          <a:xfrm>
            <a:off x="0" y="2636838"/>
            <a:ext cx="9144000" cy="4221162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endParaRPr lang="de-DE" altLang="de-DE"/>
          </a:p>
        </p:txBody>
      </p:sp>
      <p:pic>
        <p:nvPicPr>
          <p:cNvPr id="5" name="Picture 13" descr="logo_dshs_07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876925"/>
            <a:ext cx="2640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720000" y="3284984"/>
            <a:ext cx="7812440" cy="1614041"/>
          </a:xfrm>
          <a:prstGeom prst="rect">
            <a:avLst/>
          </a:prstGeo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720000" y="4914104"/>
            <a:ext cx="7812440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32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369C98-6BEA-4076-AF46-EE03C9AA2C5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AB3496-5347-4779-B729-E871EBAA1A93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21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561652-2C6B-4B39-A703-109A14AA661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2C1D4F-BBD0-4164-8EF5-0F471D790E3A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57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75840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5FCD5D-F1D0-4B0C-B0B4-3D8357EBE09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EF9505-04E2-498C-BAC1-1B631A8BCC0A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23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F6CD8C-86AA-44FE-B198-10D5425590B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3C8C29-8C61-46FB-AED9-575C8ACD7437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99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65A98E-0B11-4B1F-B835-23505249B2D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73D57E-5B41-40CE-A5B1-43895E13FA16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29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4040188" cy="360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48881"/>
            <a:ext cx="4041775" cy="3600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41724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07EC7C-3643-4844-BF06-2F937880D19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294BC9-97A7-4F30-BA27-562025E8ABA2}" type="datetime1">
              <a:rPr lang="de-DE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75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18878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672A08-054A-4BC3-A839-D0D5E1B975E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A9FAA5-C81B-48E2-8E3E-060970875601}" type="datetime1">
              <a:rPr lang="de-DE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49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8DDE08-79B0-4B8E-9F6C-588825E11D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1022ED-0F7E-4A6D-92F2-09C32C6902D5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9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73C9F4-67B5-4152-B585-9BFFF7C07C0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9A602-6FFA-463C-883A-D95C0E00DDC9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3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6186B0-9869-4C14-88A3-2C9D80AEB7B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D19B3C-D34A-4E36-9EC5-2A31D749281C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4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26988"/>
            <a:ext cx="9144000" cy="2659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0" y="2636838"/>
            <a:ext cx="9144000" cy="4221162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endParaRPr lang="de-DE" altLang="de-DE"/>
          </a:p>
        </p:txBody>
      </p:sp>
      <p:pic>
        <p:nvPicPr>
          <p:cNvPr id="6" name="Picture 13" descr="logo_dshs_07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876925"/>
            <a:ext cx="2640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20000" y="3284984"/>
            <a:ext cx="7812440" cy="1614041"/>
          </a:xfrm>
          <a:prstGeom prst="rect">
            <a:avLst/>
          </a:prstGeo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720000" y="4914104"/>
            <a:ext cx="7812440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745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75840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B42886-9317-432A-ABF6-40133790DD1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8B2AEC-4180-4ED6-9CA8-C72BA3611465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5" b="24081"/>
          <a:stretch>
            <a:fillRect/>
          </a:stretch>
        </p:blipFill>
        <p:spPr bwMode="auto">
          <a:xfrm>
            <a:off x="0" y="-26988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0" y="2636838"/>
            <a:ext cx="9144000" cy="4221162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endParaRPr lang="de-DE" altLang="de-DE"/>
          </a:p>
        </p:txBody>
      </p:sp>
      <p:pic>
        <p:nvPicPr>
          <p:cNvPr id="6" name="Picture 13" descr="logo_dshs_07_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876925"/>
            <a:ext cx="2640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20000" y="3284984"/>
            <a:ext cx="7812440" cy="1614041"/>
          </a:xfrm>
          <a:prstGeom prst="rect">
            <a:avLst/>
          </a:prstGeo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720000" y="4914104"/>
            <a:ext cx="7812440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2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6" b="5132"/>
          <a:stretch>
            <a:fillRect/>
          </a:stretch>
        </p:blipFill>
        <p:spPr bwMode="auto">
          <a:xfrm>
            <a:off x="0" y="-26988"/>
            <a:ext cx="91440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0" y="4318000"/>
            <a:ext cx="9144000" cy="2530475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endParaRPr lang="de-DE" altLang="de-DE"/>
          </a:p>
        </p:txBody>
      </p:sp>
      <p:pic>
        <p:nvPicPr>
          <p:cNvPr id="6" name="Picture 13" descr="logo_dshs_07_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876925"/>
            <a:ext cx="2640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20000" y="4725144"/>
            <a:ext cx="7812440" cy="777009"/>
          </a:xfrm>
          <a:prstGeom prst="rect">
            <a:avLst/>
          </a:prstGeom>
        </p:spPr>
        <p:txBody>
          <a:bodyPr anchor="b" anchorCtr="0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720000" y="5517232"/>
            <a:ext cx="7812440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97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8219256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1CAF18-68CF-4BBB-8E99-D178DF71D07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1F220F-E71F-4FBF-BFEA-566D47598F20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60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F6E820-580F-4D1F-B288-C9B18157DCF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ED8D66-8F32-4117-B951-439C8D8C3369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3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4040188" cy="360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48881"/>
            <a:ext cx="4041775" cy="3600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41724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26A58A-90F5-4969-A1D4-47DE8A3C3A7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558E24-0CF3-4F70-B919-56AD477950F1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68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18878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3FE360-96C8-408E-80B6-53FA2F33FA2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8FC154-30D0-4624-8B8E-8BA3E1BAB771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39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950C96-C89B-4E72-8C95-E3B9F33B2A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D9B1F0-45E2-4A94-AF8D-6FA8E3EEEB9D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46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logo_dshs_07_p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876925"/>
            <a:ext cx="2640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"/>
          <p:cNvSpPr>
            <a:spLocks noChangeArrowheads="1"/>
          </p:cNvSpPr>
          <p:nvPr/>
        </p:nvSpPr>
        <p:spPr bwMode="auto">
          <a:xfrm>
            <a:off x="0" y="914400"/>
            <a:ext cx="9144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pPr algn="ctr"/>
            <a:r>
              <a:rPr lang="de-DE" altLang="de-DE"/>
              <a:t>   </a:t>
            </a:r>
          </a:p>
        </p:txBody>
      </p:sp>
      <p:sp>
        <p:nvSpPr>
          <p:cNvPr id="1027" name="Text Box 23"/>
          <p:cNvSpPr txBox="1">
            <a:spLocks noChangeArrowheads="1"/>
          </p:cNvSpPr>
          <p:nvPr/>
        </p:nvSpPr>
        <p:spPr bwMode="auto">
          <a:xfrm>
            <a:off x="7348611" y="260350"/>
            <a:ext cx="1476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9pPr>
          </a:lstStyle>
          <a:p>
            <a:pPr algn="r" eaLnBrk="0" hangingPunct="0">
              <a:defRPr/>
            </a:pPr>
            <a:r>
              <a:rPr lang="de-DE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Sabine Mustermann</a:t>
            </a:r>
          </a:p>
          <a:p>
            <a:pPr algn="r" eaLnBrk="0" hangingPunct="0">
              <a:defRPr/>
            </a:pPr>
            <a:r>
              <a:rPr lang="de-DE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Institut XXX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3888" y="6554788"/>
            <a:ext cx="6223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bg1"/>
                </a:solidFill>
                <a:latin typeface="Arial" pitchFamily="34" charset="0"/>
                <a:ea typeface="ＭＳ Ｐゴシック" pitchFamily="110" charset="-128"/>
                <a:cs typeface="Arial" pitchFamily="34" charset="0"/>
              </a:defRPr>
            </a:lvl1pPr>
          </a:lstStyle>
          <a:p>
            <a:pPr>
              <a:defRPr/>
            </a:pPr>
            <a:fld id="{E5852D40-C139-4C76-96AB-901133B6DA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669766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smtClean="0">
                <a:solidFill>
                  <a:schemeClr val="bg1"/>
                </a:solidFill>
                <a:latin typeface="Arial" pitchFamily="34" charset="0"/>
                <a:ea typeface="ＭＳ Ｐゴシック" pitchFamily="110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Fußzeile ändern über "Einfügen" =&gt; "Kopf- und Fußzeile"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06375" y="6553200"/>
            <a:ext cx="10525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bg1"/>
                </a:solidFill>
                <a:latin typeface="Arial" pitchFamily="34" charset="0"/>
                <a:ea typeface="ＭＳ Ｐゴシック" pitchFamily="110" charset="-128"/>
                <a:cs typeface="Arial" pitchFamily="34" charset="0"/>
              </a:defRPr>
            </a:lvl1pPr>
          </a:lstStyle>
          <a:p>
            <a:pPr>
              <a:defRPr/>
            </a:pPr>
            <a:fld id="{D010D831-381F-46CF-89BA-87A5ED74E88F}" type="datetime1">
              <a:rPr lang="de-DE"/>
              <a:pPr>
                <a:defRPr/>
              </a:pPr>
              <a:t>11.08.2016</a:t>
            </a:fld>
            <a:endParaRPr lang="de-DE" dirty="0"/>
          </a:p>
        </p:txBody>
      </p:sp>
      <p:pic>
        <p:nvPicPr>
          <p:cNvPr id="2055" name="Picture 25" descr="logo_dshs_07_p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53988"/>
            <a:ext cx="23336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ChangeArrowheads="1"/>
          </p:cNvSpPr>
          <p:nvPr/>
        </p:nvSpPr>
        <p:spPr bwMode="auto">
          <a:xfrm>
            <a:off x="0" y="914400"/>
            <a:ext cx="9144000" cy="5638800"/>
          </a:xfrm>
          <a:prstGeom prst="rect">
            <a:avLst/>
          </a:prstGeom>
          <a:solidFill>
            <a:srgbClr val="005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pPr algn="ctr"/>
            <a:r>
              <a:rPr lang="de-DE" altLang="de-DE"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1027" name="Text Box 23"/>
          <p:cNvSpPr txBox="1">
            <a:spLocks noChangeArrowheads="1"/>
          </p:cNvSpPr>
          <p:nvPr/>
        </p:nvSpPr>
        <p:spPr bwMode="auto">
          <a:xfrm>
            <a:off x="7348611" y="260350"/>
            <a:ext cx="1476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 pitchFamily="110" charset="0"/>
                <a:ea typeface="ＭＳ Ｐゴシック" pitchFamily="110" charset="-128"/>
              </a:defRPr>
            </a:lvl9pPr>
          </a:lstStyle>
          <a:p>
            <a:pPr algn="r" eaLnBrk="0" hangingPunct="0">
              <a:defRPr/>
            </a:pPr>
            <a:r>
              <a:rPr lang="de-DE" sz="1200" b="1" dirty="0" smtClean="0">
                <a:latin typeface="Calibri" panose="020F0502020204030204" pitchFamily="34" charset="0"/>
                <a:cs typeface="Arial" pitchFamily="34" charset="0"/>
              </a:rPr>
              <a:t>Sabine Mustermann</a:t>
            </a:r>
          </a:p>
          <a:p>
            <a:pPr algn="r" eaLnBrk="0" hangingPunct="0">
              <a:defRPr/>
            </a:pPr>
            <a:r>
              <a:rPr lang="de-DE" sz="1200" dirty="0" smtClean="0">
                <a:latin typeface="Calibri" panose="020F0502020204030204" pitchFamily="34" charset="0"/>
                <a:cs typeface="Arial" pitchFamily="34" charset="0"/>
              </a:rPr>
              <a:t>Institut XXX</a:t>
            </a:r>
          </a:p>
        </p:txBody>
      </p:sp>
      <p:pic>
        <p:nvPicPr>
          <p:cNvPr id="3076" name="Picture 24" descr="logo_dshs_01_p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3988"/>
            <a:ext cx="25193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43888" y="6554788"/>
            <a:ext cx="6223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fld id="{5A2E0BB0-D052-4184-8A36-9F8096EFD0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669766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r>
              <a:rPr lang="de-DE" smtClean="0"/>
              <a:t>Fußzeile ändern über "Einfügen" =&gt; "Kopf- und Fußzeile"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06375" y="6553200"/>
            <a:ext cx="10525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110" charset="-128"/>
              </a:defRPr>
            </a:lvl1pPr>
          </a:lstStyle>
          <a:p>
            <a:pPr>
              <a:defRPr/>
            </a:pPr>
            <a:fld id="{1F365D24-3B4F-41A8-8538-1A9B8E486F9D}" type="datetime1">
              <a:rPr lang="de-DE" smtClean="0"/>
              <a:pPr>
                <a:defRPr/>
              </a:pPr>
              <a:t>11.08.2016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30" r:id="rId6"/>
    <p:sldLayoutId id="2147483740" r:id="rId7"/>
    <p:sldLayoutId id="2147483741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ITC Officina Sans Book" pitchFamily="110" charset="0"/>
          <a:ea typeface="ＭＳ Ｐゴシック" pitchFamily="11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e@dshs-koeln.de" TargetMode="External"/><Relationship Id="rId2" Type="http://schemas.openxmlformats.org/officeDocument/2006/relationships/hyperlink" Target="mailto:m.oschwald@dshs-koeln.de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 bwMode="auto">
          <a:xfrm>
            <a:off x="720725" y="4724400"/>
            <a:ext cx="7812088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+mj-lt"/>
              </a:rPr>
              <a:t>Deutsche Sporthochschule Köln</a:t>
            </a:r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720725" y="5516563"/>
            <a:ext cx="7812088" cy="122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+mn-lt"/>
              </a:rPr>
              <a:t>Europas größte Sportuniversität</a:t>
            </a:r>
          </a:p>
        </p:txBody>
      </p:sp>
    </p:spTree>
    <p:extLst>
      <p:ext uri="{BB962C8B-B14F-4D97-AF65-F5344CB8AC3E}">
        <p14:creationId xmlns:p14="http://schemas.microsoft.com/office/powerpoint/2010/main" val="24499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57200" y="2349500"/>
            <a:ext cx="8218488" cy="377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dirty="0" smtClean="0"/>
              <a:t>Neue Folie einfügen: 	„Start“ =&gt; „Neue Folie </a:t>
            </a:r>
            <a:r>
              <a:rPr lang="de-DE" altLang="de-DE" dirty="0" smtClean="0">
                <a:sym typeface="Wingdings" pitchFamily="2" charset="2"/>
              </a:rPr>
              <a:t></a:t>
            </a:r>
            <a:r>
              <a:rPr lang="de-DE" altLang="de-DE" dirty="0" smtClean="0"/>
              <a:t>“ </a:t>
            </a:r>
          </a:p>
          <a:p>
            <a:pPr marL="0" indent="0"/>
            <a:r>
              <a:rPr lang="de-DE" altLang="de-DE" dirty="0" smtClean="0"/>
              <a:t>Folienlayout ändern: 	„Start“ =&gt; „Layout“ (Übersicht siehe nächste Folie)</a:t>
            </a:r>
            <a:br>
              <a:rPr lang="de-DE" altLang="de-DE" dirty="0" smtClean="0"/>
            </a:br>
            <a:endParaRPr lang="de-DE" altLang="de-DE" dirty="0" smtClean="0"/>
          </a:p>
          <a:p>
            <a:pPr marL="0" indent="0"/>
            <a:r>
              <a:rPr lang="de-DE" altLang="de-DE" dirty="0" smtClean="0"/>
              <a:t>Kopfzeile bearbeiten: 	„Ansicht“ =&gt; „Masteransicht“</a:t>
            </a:r>
          </a:p>
          <a:p>
            <a:pPr marL="0" indent="0"/>
            <a:r>
              <a:rPr lang="de-DE" altLang="de-DE" dirty="0" smtClean="0"/>
              <a:t>Fußzeile bearbeiten: 	„Einfügen“ =&gt; „Kopf- und Fußzeile“</a:t>
            </a:r>
            <a:br>
              <a:rPr lang="de-DE" altLang="de-DE" dirty="0" smtClean="0"/>
            </a:br>
            <a:endParaRPr lang="de-DE" altLang="de-DE" dirty="0" smtClean="0"/>
          </a:p>
          <a:p>
            <a:pPr marL="0" indent="0"/>
            <a:r>
              <a:rPr lang="de-DE" altLang="de-DE" dirty="0" smtClean="0"/>
              <a:t>Titelfoto ersetzen: 	„Ansicht“ =&gt; „Masteransicht“</a:t>
            </a:r>
          </a:p>
          <a:p>
            <a:pPr marL="0" indent="0"/>
            <a:r>
              <a:rPr lang="de-DE" altLang="de-DE" dirty="0" smtClean="0"/>
              <a:t>Titelfoto einfärben: 	Doppelklick auf Bild =&gt; „Farbe“</a:t>
            </a:r>
          </a:p>
          <a:p>
            <a:pPr marL="0" indent="0"/>
            <a:endParaRPr lang="de-DE" altLang="de-DE" dirty="0" smtClean="0"/>
          </a:p>
          <a:p>
            <a:pPr marL="0" indent="0"/>
            <a:r>
              <a:rPr lang="de-DE" altLang="de-DE" dirty="0" smtClean="0"/>
              <a:t>Zur Info: </a:t>
            </a:r>
            <a:br>
              <a:rPr lang="de-DE" altLang="de-DE" dirty="0" smtClean="0"/>
            </a:br>
            <a:r>
              <a:rPr lang="de-DE" altLang="de-DE" dirty="0" smtClean="0"/>
              <a:t>Bitte Schriftart </a:t>
            </a:r>
            <a:r>
              <a:rPr lang="de-DE" altLang="de-DE" dirty="0" smtClean="0"/>
              <a:t>Calibri </a:t>
            </a:r>
            <a:r>
              <a:rPr lang="de-DE" altLang="de-DE" dirty="0" smtClean="0"/>
              <a:t>benutzen, damit die Darstellung auf anderen PCs nicht zu Problemen führt.</a:t>
            </a:r>
          </a:p>
          <a:p>
            <a:pPr marL="0" indent="0"/>
            <a:endParaRPr lang="de-DE" altLang="de-DE" dirty="0" smtClean="0"/>
          </a:p>
        </p:txBody>
      </p:sp>
      <p:sp>
        <p:nvSpPr>
          <p:cNvPr id="16387" name="Titel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Erste Schritte mit der DSHS-PPT</a:t>
            </a: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fld id="{55F6F86F-A120-4601-A20C-8C4608336E3F}" type="slidenum">
              <a:rPr lang="de-DE" altLang="de-DE" sz="12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de-DE" altLang="de-DE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r>
              <a:rPr lang="de-DE" altLang="de-DE" sz="1200" dirty="0">
                <a:solidFill>
                  <a:schemeClr val="bg1"/>
                </a:solidFill>
                <a:latin typeface="Calibri" panose="020F0502020204030204" pitchFamily="34" charset="0"/>
              </a:rPr>
              <a:t>Fußzeile ändern über "Einfügen" =&gt; "Kopf- und Fußzeile"</a:t>
            </a:r>
          </a:p>
        </p:txBody>
      </p:sp>
      <p:sp>
        <p:nvSpPr>
          <p:cNvPr id="16390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fld id="{0FCDF44D-815C-4C8D-B524-887D31C08C9A}" type="datetime1">
              <a:rPr lang="de-DE" altLang="de-DE" sz="12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11.08.2016</a:t>
            </a:fld>
            <a:endParaRPr lang="de-DE" altLang="de-DE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4879"/>
              </p:ext>
            </p:extLst>
          </p:nvPr>
        </p:nvGraphicFramePr>
        <p:xfrm>
          <a:off x="395288" y="2349500"/>
          <a:ext cx="8353425" cy="420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/>
                <a:gridCol w="2088356"/>
                <a:gridCol w="2016344"/>
                <a:gridCol w="2160369"/>
              </a:tblGrid>
              <a:tr h="1589483">
                <a:tc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95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Titelfolie (auch ohne Foto)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Text mit Überschrift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Zweispaltig mit Überschrift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Zweispaltig ohne Überschrift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8047">
                <a:tc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95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Zweispaltig mit großem Bild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Bild mit Unterschrift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Nur Titel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Themenfolie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081">
                <a:tc gridSpan="4">
                  <a:txBody>
                    <a:bodyPr/>
                    <a:lstStyle/>
                    <a:p>
                      <a:endParaRPr lang="de-DE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Zudem gibt es die Möglichkeit einer leeren Folie. Alle Folienlayouts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sind in weiß und blau wählbar.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8" name="Titel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Übersicht Folienlayouts DSHS Köln</a:t>
            </a:r>
          </a:p>
        </p:txBody>
      </p:sp>
      <p:sp>
        <p:nvSpPr>
          <p:cNvPr id="17429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fld id="{0CE73C5B-5026-4874-B26B-9EB9EF84B8F0}" type="slidenum">
              <a:rPr lang="de-DE" altLang="de-DE" sz="12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de-DE" altLang="de-DE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30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r>
              <a:rPr lang="de-DE" altLang="de-DE" sz="1200">
                <a:solidFill>
                  <a:schemeClr val="bg1"/>
                </a:solidFill>
                <a:latin typeface="Calibri" panose="020F0502020204030204" pitchFamily="34" charset="0"/>
              </a:rPr>
              <a:t>Fußzeile ändern über "Einfügen" =&gt; "Kopf- und Fußzeile"</a:t>
            </a:r>
          </a:p>
        </p:txBody>
      </p:sp>
      <p:sp>
        <p:nvSpPr>
          <p:cNvPr id="17431" name="Datumsplatzhalter 5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fld id="{F737A5D3-885F-4A5A-B53F-31B5BAF4BAD7}" type="datetime1">
              <a:rPr lang="de-DE" altLang="de-DE" sz="12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11.08.2016</a:t>
            </a:fld>
            <a:endParaRPr lang="de-DE" altLang="de-DE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7" t="16571" r="49338" b="11408"/>
          <a:stretch/>
        </p:blipFill>
        <p:spPr bwMode="auto">
          <a:xfrm>
            <a:off x="2483770" y="2354600"/>
            <a:ext cx="1879486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17688" r="49155" b="12129"/>
          <a:stretch/>
        </p:blipFill>
        <p:spPr bwMode="auto">
          <a:xfrm>
            <a:off x="395536" y="2354600"/>
            <a:ext cx="1953599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16349" r="49202" b="11711"/>
          <a:stretch/>
        </p:blipFill>
        <p:spPr bwMode="auto">
          <a:xfrm>
            <a:off x="4572000" y="2354600"/>
            <a:ext cx="1889171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17535" r="49286" b="11904"/>
          <a:stretch/>
        </p:blipFill>
        <p:spPr bwMode="auto">
          <a:xfrm>
            <a:off x="6588224" y="2354600"/>
            <a:ext cx="1916853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t="17653" r="49602" b="12466"/>
          <a:stretch/>
        </p:blipFill>
        <p:spPr bwMode="auto">
          <a:xfrm>
            <a:off x="406036" y="4298816"/>
            <a:ext cx="1913747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17840" r="49280" b="12064"/>
          <a:stretch/>
        </p:blipFill>
        <p:spPr bwMode="auto">
          <a:xfrm>
            <a:off x="2483770" y="4298816"/>
            <a:ext cx="1938824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t="17258" r="48973" b="11385"/>
          <a:stretch/>
        </p:blipFill>
        <p:spPr bwMode="auto">
          <a:xfrm>
            <a:off x="4572000" y="4298816"/>
            <a:ext cx="1911632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20185" r="50641" b="13577"/>
          <a:stretch/>
        </p:blipFill>
        <p:spPr bwMode="auto">
          <a:xfrm>
            <a:off x="6588224" y="4293256"/>
            <a:ext cx="1887140" cy="14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"/>
          <p:cNvSpPr>
            <a:spLocks noGrp="1"/>
          </p:cNvSpPr>
          <p:nvPr>
            <p:ph sz="half" idx="1"/>
          </p:nvPr>
        </p:nvSpPr>
        <p:spPr bwMode="auto">
          <a:xfrm>
            <a:off x="467544" y="2060848"/>
            <a:ext cx="8229600" cy="4176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dirty="0" smtClean="0"/>
              <a:t>Bei Fragen können Sie sich an uns wenden. </a:t>
            </a:r>
          </a:p>
          <a:p>
            <a:pPr marL="0" indent="0"/>
            <a:r>
              <a:rPr lang="de-DE" altLang="de-DE" dirty="0" smtClean="0"/>
              <a:t>Wir helfen Ihnen gerne weiter:</a:t>
            </a:r>
            <a:br>
              <a:rPr lang="de-DE" altLang="de-DE" dirty="0" smtClean="0"/>
            </a:br>
            <a:endParaRPr lang="de-DE" altLang="de-DE" dirty="0" smtClean="0"/>
          </a:p>
          <a:p>
            <a:pPr marL="0" indent="0"/>
            <a:r>
              <a:rPr lang="de-DE" altLang="de-DE" dirty="0" smtClean="0"/>
              <a:t>Hochschulmarketing</a:t>
            </a:r>
          </a:p>
          <a:p>
            <a:pPr marL="0" indent="0"/>
            <a:r>
              <a:rPr lang="de-DE" altLang="de-DE" dirty="0" smtClean="0"/>
              <a:t>Matthias Oschwald</a:t>
            </a:r>
          </a:p>
          <a:p>
            <a:pPr marL="0" indent="0"/>
            <a:r>
              <a:rPr lang="de-DE" altLang="de-DE" dirty="0" smtClean="0"/>
              <a:t>Telefondurchwahl: -6126</a:t>
            </a:r>
          </a:p>
          <a:p>
            <a:pPr marL="0" indent="0"/>
            <a:r>
              <a:rPr lang="de-DE" altLang="de-DE" dirty="0" smtClean="0"/>
              <a:t>E-Mail: </a:t>
            </a:r>
            <a:r>
              <a:rPr lang="de-DE" altLang="de-DE" u="sng" dirty="0" smtClean="0">
                <a:hlinkClick r:id="rId2"/>
              </a:rPr>
              <a:t>m.oschwald@dshs-koeln.de</a:t>
            </a:r>
            <a:endParaRPr lang="de-DE" altLang="de-DE" u="sng" dirty="0" smtClean="0"/>
          </a:p>
          <a:p>
            <a:pPr marL="0" indent="0"/>
            <a:endParaRPr lang="de-DE" altLang="de-DE" u="sng" dirty="0"/>
          </a:p>
          <a:p>
            <a:pPr marL="0" indent="0"/>
            <a:r>
              <a:rPr lang="de-DE" altLang="de-DE" dirty="0" smtClean="0"/>
              <a:t>Presse und Kommunikation</a:t>
            </a:r>
            <a:endParaRPr lang="de-DE" altLang="de-DE" dirty="0"/>
          </a:p>
          <a:p>
            <a:pPr marL="0" indent="0"/>
            <a:r>
              <a:rPr lang="de-DE" altLang="de-DE" dirty="0" smtClean="0"/>
              <a:t>Sabine Maas</a:t>
            </a:r>
          </a:p>
          <a:p>
            <a:pPr marL="0" indent="0"/>
            <a:r>
              <a:rPr lang="de-DE" altLang="de-DE" dirty="0" smtClean="0"/>
              <a:t>Telefondurchwahl</a:t>
            </a:r>
            <a:r>
              <a:rPr lang="de-DE" altLang="de-DE" dirty="0"/>
              <a:t>: </a:t>
            </a:r>
            <a:r>
              <a:rPr lang="de-DE" altLang="de-DE" dirty="0" smtClean="0"/>
              <a:t>-3850</a:t>
            </a:r>
            <a:endParaRPr lang="de-DE" altLang="de-DE" dirty="0"/>
          </a:p>
          <a:p>
            <a:pPr marL="0" indent="0"/>
            <a:r>
              <a:rPr lang="de-DE" altLang="de-DE" dirty="0"/>
              <a:t>E-Mail: </a:t>
            </a:r>
            <a:r>
              <a:rPr lang="de-DE" altLang="de-DE" u="sng" dirty="0" smtClean="0">
                <a:hlinkClick r:id="rId3"/>
              </a:rPr>
              <a:t>presse@dshs-koeln.de</a:t>
            </a:r>
            <a:endParaRPr lang="de-DE" altLang="de-DE" u="sng" dirty="0" smtClean="0"/>
          </a:p>
          <a:p>
            <a:pPr marL="0" indent="0"/>
            <a:endParaRPr lang="de-DE" altLang="de-DE" u="sng" dirty="0"/>
          </a:p>
          <a:p>
            <a:pPr marL="0" indent="0"/>
            <a:endParaRPr lang="de-DE" altLang="de-DE" u="sng" dirty="0" smtClean="0"/>
          </a:p>
          <a:p>
            <a:pPr marL="0" indent="0"/>
            <a:endParaRPr lang="de-DE" altLang="de-DE" dirty="0" smtClean="0"/>
          </a:p>
          <a:p>
            <a:pPr marL="0" indent="0"/>
            <a:endParaRPr lang="de-DE" altLang="de-DE" dirty="0" smtClean="0"/>
          </a:p>
        </p:txBody>
      </p:sp>
      <p:sp>
        <p:nvSpPr>
          <p:cNvPr id="18435" name="Titel 3"/>
          <p:cNvSpPr>
            <a:spLocks noGrp="1"/>
          </p:cNvSpPr>
          <p:nvPr>
            <p:ph type="title"/>
          </p:nvPr>
        </p:nvSpPr>
        <p:spPr bwMode="auto">
          <a:xfrm>
            <a:off x="467544" y="1484784"/>
            <a:ext cx="82296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Hilfe</a:t>
            </a:r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fld id="{1A7972C6-A27C-4470-B49D-7D8E10D86C27}" type="slidenum">
              <a:rPr lang="de-DE" altLang="de-DE" sz="1200">
                <a:latin typeface="Calibri" panose="020F0502020204030204" pitchFamily="34" charset="0"/>
              </a:rPr>
              <a:pPr/>
              <a:t>4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  <p:sp>
        <p:nvSpPr>
          <p:cNvPr id="18437" name="Fußzeilenplatzhalt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r>
              <a:rPr lang="de-DE" altLang="de-DE" sz="1200">
                <a:latin typeface="Calibri" panose="020F0502020204030204" pitchFamily="34" charset="0"/>
              </a:rPr>
              <a:t>Fußzeile ändern über "Einfügen" =&gt; "Kopf- und Fußzeile"</a:t>
            </a:r>
          </a:p>
        </p:txBody>
      </p:sp>
      <p:sp>
        <p:nvSpPr>
          <p:cNvPr id="18438" name="Datumsplatzhalter 6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TC Officina Sans Book"/>
                <a:ea typeface="MS PGothic" pitchFamily="34" charset="-128"/>
              </a:defRPr>
            </a:lvl9pPr>
          </a:lstStyle>
          <a:p>
            <a:fld id="{F1DBFCE3-6C41-445F-BD7F-543211DB8434}" type="datetime1">
              <a:rPr lang="de-DE" altLang="de-DE" sz="1200">
                <a:latin typeface="Calibri" panose="020F0502020204030204" pitchFamily="34" charset="0"/>
              </a:rPr>
              <a:pPr/>
              <a:t>11.08.2016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6376367" y="1701527"/>
            <a:ext cx="1724025" cy="3095625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de-DE" sz="239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ea typeface="Adobe Gothic Std B" pitchFamily="34" charset="-128"/>
              </a:rPr>
              <a:t>?</a:t>
            </a:r>
            <a:endParaRPr lang="de-DE" sz="2390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Adobe Gothic Std B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rlageDSH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SHS_weiß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ITC Officina Sans Book"/>
        <a:ea typeface="ＭＳ Ｐゴシック"/>
        <a:cs typeface=""/>
      </a:majorFont>
      <a:minorFont>
        <a:latin typeface="ITC Officina Sans Book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110" charset="0"/>
            <a:ea typeface="ＭＳ Ｐゴシック" pitchFamily="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110" charset="0"/>
            <a:ea typeface="ＭＳ Ｐゴシック" pitchFamily="110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SHS_Präs_blau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ITC Officina Sans Book"/>
        <a:ea typeface="ＭＳ Ｐゴシック"/>
        <a:cs typeface=""/>
      </a:majorFont>
      <a:minorFont>
        <a:latin typeface="ITC Officina Sans Book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110" charset="0"/>
            <a:ea typeface="ＭＳ Ｐゴシック" pitchFamily="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Officina Sans Book" pitchFamily="110" charset="0"/>
            <a:ea typeface="ＭＳ Ｐゴシック" pitchFamily="110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VorlageDSHS</Template>
  <TotalTime>0</TotalTime>
  <Words>122</Words>
  <Application>Microsoft Office PowerPoint</Application>
  <PresentationFormat>Bildschirmpräsentation (4:3)</PresentationFormat>
  <Paragraphs>47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VorlageDSHS</vt:lpstr>
      <vt:lpstr>DSHS_weiß</vt:lpstr>
      <vt:lpstr>DSHS_Präs_blau</vt:lpstr>
      <vt:lpstr>Deutsche Sporthochschule Köln</vt:lpstr>
      <vt:lpstr>Erste Schritte mit der DSHS-PPT</vt:lpstr>
      <vt:lpstr>Übersicht Folienlayouts DSHS Köln</vt:lpstr>
      <vt:lpstr>Hilfe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Sporthochschule Köln</dc:title>
  <dc:creator>Maas, Sabine</dc:creator>
  <cp:lastModifiedBy>Maas, Sabine</cp:lastModifiedBy>
  <cp:revision>1</cp:revision>
  <cp:lastPrinted>2007-02-09T09:51:15Z</cp:lastPrinted>
  <dcterms:created xsi:type="dcterms:W3CDTF">2016-08-11T13:25:33Z</dcterms:created>
  <dcterms:modified xsi:type="dcterms:W3CDTF">2016-08-11T13:34:06Z</dcterms:modified>
</cp:coreProperties>
</file>